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2" r:id="rId3"/>
  </p:sldMasterIdLst>
  <p:notesMasterIdLst>
    <p:notesMasterId r:id="rId53"/>
  </p:notesMasterIdLst>
  <p:handoutMasterIdLst>
    <p:handoutMasterId r:id="rId54"/>
  </p:handoutMasterIdLst>
  <p:sldIdLst>
    <p:sldId id="514" r:id="rId4"/>
    <p:sldId id="1195" r:id="rId5"/>
    <p:sldId id="1210" r:id="rId6"/>
    <p:sldId id="1184" r:id="rId7"/>
    <p:sldId id="1196" r:id="rId8"/>
    <p:sldId id="1181" r:id="rId9"/>
    <p:sldId id="1190" r:id="rId10"/>
    <p:sldId id="1191" r:id="rId11"/>
    <p:sldId id="1192" r:id="rId12"/>
    <p:sldId id="1194" r:id="rId13"/>
    <p:sldId id="1193" r:id="rId14"/>
    <p:sldId id="1208" r:id="rId15"/>
    <p:sldId id="1211" r:id="rId16"/>
    <p:sldId id="1209" r:id="rId17"/>
    <p:sldId id="1197" r:id="rId18"/>
    <p:sldId id="1212" r:id="rId19"/>
    <p:sldId id="1199" r:id="rId20"/>
    <p:sldId id="1221" r:id="rId21"/>
    <p:sldId id="1228" r:id="rId22"/>
    <p:sldId id="1143" r:id="rId23"/>
    <p:sldId id="1229" r:id="rId24"/>
    <p:sldId id="1227" r:id="rId25"/>
    <p:sldId id="1230" r:id="rId26"/>
    <p:sldId id="1198" r:id="rId27"/>
    <p:sldId id="1200" r:id="rId28"/>
    <p:sldId id="1201" r:id="rId29"/>
    <p:sldId id="1231" r:id="rId30"/>
    <p:sldId id="1202" r:id="rId31"/>
    <p:sldId id="1203" r:id="rId32"/>
    <p:sldId id="1214" r:id="rId33"/>
    <p:sldId id="1233" r:id="rId34"/>
    <p:sldId id="1215" r:id="rId35"/>
    <p:sldId id="1216" r:id="rId36"/>
    <p:sldId id="1217" r:id="rId37"/>
    <p:sldId id="1204" r:id="rId38"/>
    <p:sldId id="1232" r:id="rId39"/>
    <p:sldId id="1205" r:id="rId40"/>
    <p:sldId id="1206" r:id="rId41"/>
    <p:sldId id="1207" r:id="rId42"/>
    <p:sldId id="1218" r:id="rId43"/>
    <p:sldId id="1234" r:id="rId44"/>
    <p:sldId id="1219" r:id="rId45"/>
    <p:sldId id="1220" r:id="rId46"/>
    <p:sldId id="1222" r:id="rId47"/>
    <p:sldId id="1223" r:id="rId48"/>
    <p:sldId id="1224" r:id="rId49"/>
    <p:sldId id="1225" r:id="rId50"/>
    <p:sldId id="1226" r:id="rId51"/>
    <p:sldId id="1180" r:id="rId52"/>
  </p:sldIdLst>
  <p:sldSz cx="9144000" cy="6858000" type="overhead"/>
  <p:notesSz cx="6797675" cy="9928225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孟 皓" initials="孟" lastIdx="1" clrIdx="0">
    <p:extLst>
      <p:ext uri="{19B8F6BF-5375-455C-9EA6-DF929625EA0E}">
        <p15:presenceInfo xmlns:p15="http://schemas.microsoft.com/office/powerpoint/2012/main" userId="53deb8beb9a9e7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1E2"/>
    <a:srgbClr val="47897C"/>
    <a:srgbClr val="31759F"/>
    <a:srgbClr val="6B9BC7"/>
    <a:srgbClr val="0055FE"/>
    <a:srgbClr val="000066"/>
    <a:srgbClr val="76A9C8"/>
    <a:srgbClr val="ACCB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53"/>
    <p:restoredTop sz="86441"/>
  </p:normalViewPr>
  <p:slideViewPr>
    <p:cSldViewPr snapToGrid="0" showGuides="1">
      <p:cViewPr varScale="1">
        <p:scale>
          <a:sx n="114" d="100"/>
          <a:sy n="114" d="100"/>
        </p:scale>
        <p:origin x="1116" y="108"/>
      </p:cViewPr>
      <p:guideLst>
        <p:guide orient="horz" pos="2186"/>
        <p:guide pos="2880"/>
      </p:guideLst>
    </p:cSldViewPr>
  </p:slideViewPr>
  <p:outlineViewPr>
    <p:cViewPr>
      <p:scale>
        <a:sx n="33" d="100"/>
        <a:sy n="33" d="100"/>
      </p:scale>
      <p:origin x="234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-48"/>
    </p:cViewPr>
  </p:sorterViewPr>
  <p:gridSpacing cx="45003" cy="4500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9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9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9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594FF6E-0CA2-4AE4-92A5-9F224A2D396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49" name="Rectangle 5"/>
          <p:cNvSpPr>
            <a:spLocks noGrp="1"/>
          </p:cNvSpPr>
          <p:nvPr>
            <p:ph type="body" sz="quarter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283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3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3A5512-77CE-4081-995E-823D502C4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 eaLnBrk="1" hangingPunct="1"/>
            <a:fld id="{9A0DB2DC-4C9A-4742-B13C-FB6460FD3503}" type="slidenum">
              <a:rPr lang="zh-CN" altLang="en-US" sz="12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fld>
            <a:endParaRPr lang="zh-CN" altLang="en-US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 eaLnBrk="1" hangingPunct="1"/>
            <a:fld id="{9A0DB2DC-4C9A-4742-B13C-FB6460FD3503}" type="slidenum">
              <a:rPr lang="zh-CN" altLang="en-US" sz="1200" b="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</a:t>
            </a:fld>
            <a:endParaRPr lang="zh-CN" altLang="en-US" sz="1200" b="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4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 eaLnBrk="1" hangingPunct="1"/>
            <a:fld id="{9A0DB2DC-4C9A-4742-B13C-FB6460FD3503}" type="slidenum">
              <a:rPr lang="zh-CN" altLang="en-US" sz="1200" b="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endParaRPr lang="zh-CN" altLang="en-US" sz="1200" b="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215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 eaLnBrk="1" hangingPunct="1"/>
            <a:fld id="{9A0DB2DC-4C9A-4742-B13C-FB6460FD3503}" type="slidenum">
              <a:rPr lang="zh-CN" altLang="en-US" sz="1200" b="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 sz="1200" b="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346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模板来自于 </a:t>
            </a:r>
            <a:r>
              <a:rPr lang="en-US" altLang="zh-CN" dirty="0">
                <a:ea typeface="宋体" panose="02010600030101010101" pitchFamily="2" charset="-122"/>
              </a:rPr>
              <a:t>http://docer.wps.cn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 eaLnBrk="1" hangingPunct="1"/>
            <a:fld id="{9A0DB2DC-4C9A-4742-B13C-FB6460FD3503}" type="slidenum">
              <a:rPr lang="zh-CN" altLang="en-US" sz="1200" b="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22</a:t>
            </a:fld>
            <a:endParaRPr lang="zh-CN" altLang="en-US" sz="1200" b="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6202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 eaLnBrk="1" hangingPunct="1"/>
            <a:fld id="{9A0DB2DC-4C9A-4742-B13C-FB6460FD3503}" type="slidenum">
              <a:rPr lang="zh-CN" altLang="en-US" sz="12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49</a:t>
            </a:fld>
            <a:endParaRPr lang="zh-CN" altLang="en-US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24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14825"/>
            <a:ext cx="9144000" cy="25431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7" name="Group 39"/>
          <p:cNvGrpSpPr/>
          <p:nvPr userDrawn="1"/>
        </p:nvGrpSpPr>
        <p:grpSpPr>
          <a:xfrm>
            <a:off x="7959725" y="0"/>
            <a:ext cx="1184275" cy="4132263"/>
            <a:chOff x="4571" y="0"/>
            <a:chExt cx="1189" cy="4015"/>
          </a:xfrm>
        </p:grpSpPr>
        <p:pic>
          <p:nvPicPr>
            <p:cNvPr id="3078" name="Picture 40" descr="模版2"/>
            <p:cNvPicPr>
              <a:picLocks noChangeAspect="1"/>
            </p:cNvPicPr>
            <p:nvPr/>
          </p:nvPicPr>
          <p:blipFill>
            <a:blip r:embed="rId3"/>
            <a:srcRect t="24028" r="49895"/>
            <a:stretch>
              <a:fillRect/>
            </a:stretch>
          </p:blipFill>
          <p:spPr>
            <a:xfrm>
              <a:off x="4571" y="2491"/>
              <a:ext cx="1189" cy="15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9" name="Picture 41" descr="模版2"/>
            <p:cNvPicPr>
              <a:picLocks noChangeAspect="1"/>
            </p:cNvPicPr>
            <p:nvPr/>
          </p:nvPicPr>
          <p:blipFill>
            <a:blip r:embed="rId3">
              <a:lum bright="-6000" contrast="12000"/>
            </a:blip>
            <a:srcRect l="57985"/>
            <a:stretch>
              <a:fillRect/>
            </a:stretch>
          </p:blipFill>
          <p:spPr>
            <a:xfrm>
              <a:off x="4763" y="0"/>
              <a:ext cx="997" cy="20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" name="Rectangle 42"/>
            <p:cNvSpPr>
              <a:spLocks noChangeArrowheads="1"/>
            </p:cNvSpPr>
            <p:nvPr/>
          </p:nvSpPr>
          <p:spPr bwMode="auto">
            <a:xfrm>
              <a:off x="5374" y="2275"/>
              <a:ext cx="386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auto">
            <a:xfrm>
              <a:off x="4614" y="674"/>
              <a:ext cx="190" cy="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2352675" y="131763"/>
            <a:ext cx="535305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oudy Stout" panose="0202090407030B020401" pitchFamily="18" charset="0"/>
                <a:ea typeface="宋体" panose="02010600030101010101" pitchFamily="2" charset="-122"/>
                <a:cs typeface="+mn-cs"/>
                <a:sym typeface="+mn-ea"/>
              </a:rPr>
              <a:t>忠诚 博雅 朴实 刚毅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Goudy Stout" panose="0202090407030B020401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3" name="图片 2" descr="图形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395" y="19050"/>
            <a:ext cx="2702560" cy="71437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6162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61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6" descr="新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685800" cy="735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Picture 37" descr="新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2282825" cy="70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Picture 3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314825"/>
            <a:ext cx="9144000" cy="25431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01" name="Group 39"/>
          <p:cNvGrpSpPr/>
          <p:nvPr userDrawn="1"/>
        </p:nvGrpSpPr>
        <p:grpSpPr>
          <a:xfrm>
            <a:off x="7959725" y="0"/>
            <a:ext cx="1184275" cy="4132263"/>
            <a:chOff x="4571" y="0"/>
            <a:chExt cx="1189" cy="4015"/>
          </a:xfrm>
        </p:grpSpPr>
        <p:pic>
          <p:nvPicPr>
            <p:cNvPr id="4102" name="Picture 40" descr="模版2"/>
            <p:cNvPicPr>
              <a:picLocks noChangeAspect="1"/>
            </p:cNvPicPr>
            <p:nvPr/>
          </p:nvPicPr>
          <p:blipFill>
            <a:blip r:embed="rId5"/>
            <a:srcRect t="24028" r="49895"/>
            <a:stretch>
              <a:fillRect/>
            </a:stretch>
          </p:blipFill>
          <p:spPr>
            <a:xfrm>
              <a:off x="4571" y="2491"/>
              <a:ext cx="1189" cy="15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3" name="Picture 41" descr="模版2"/>
            <p:cNvPicPr>
              <a:picLocks noChangeAspect="1"/>
            </p:cNvPicPr>
            <p:nvPr/>
          </p:nvPicPr>
          <p:blipFill>
            <a:blip r:embed="rId5">
              <a:lum bright="-6000" contrast="12000"/>
            </a:blip>
            <a:srcRect l="57985"/>
            <a:stretch>
              <a:fillRect/>
            </a:stretch>
          </p:blipFill>
          <p:spPr>
            <a:xfrm>
              <a:off x="4763" y="0"/>
              <a:ext cx="997" cy="20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Rectangle 42"/>
            <p:cNvSpPr>
              <a:spLocks noChangeArrowheads="1"/>
            </p:cNvSpPr>
            <p:nvPr/>
          </p:nvSpPr>
          <p:spPr bwMode="auto">
            <a:xfrm>
              <a:off x="5374" y="2275"/>
              <a:ext cx="386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" name="Rectangle 43"/>
            <p:cNvSpPr>
              <a:spLocks noChangeArrowheads="1"/>
            </p:cNvSpPr>
            <p:nvPr/>
          </p:nvSpPr>
          <p:spPr bwMode="auto">
            <a:xfrm>
              <a:off x="4614" y="674"/>
              <a:ext cx="190" cy="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1" name="Rectangle 44"/>
          <p:cNvSpPr>
            <a:spLocks noChangeArrowheads="1"/>
          </p:cNvSpPr>
          <p:nvPr/>
        </p:nvSpPr>
        <p:spPr bwMode="auto">
          <a:xfrm>
            <a:off x="2352675" y="131763"/>
            <a:ext cx="5353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Goudy Stout" panose="0202090407030B020401" pitchFamily="18" charset="0"/>
                <a:ea typeface="宋体" panose="02010600030101010101" pitchFamily="2" charset="-122"/>
                <a:cs typeface="+mn-cs"/>
                <a:sym typeface="+mn-ea"/>
              </a:rPr>
              <a:t>忠诚 博雅 朴实 刚毅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Goudy Stout" panose="0202090407030B020401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14825"/>
            <a:ext cx="9144000" cy="25431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7" name="Group 39"/>
          <p:cNvGrpSpPr/>
          <p:nvPr userDrawn="1"/>
        </p:nvGrpSpPr>
        <p:grpSpPr>
          <a:xfrm>
            <a:off x="7959725" y="0"/>
            <a:ext cx="1184275" cy="4132263"/>
            <a:chOff x="4571" y="0"/>
            <a:chExt cx="1189" cy="4015"/>
          </a:xfrm>
        </p:grpSpPr>
        <p:pic>
          <p:nvPicPr>
            <p:cNvPr id="3078" name="Picture 40" descr="模版2"/>
            <p:cNvPicPr>
              <a:picLocks noChangeAspect="1"/>
            </p:cNvPicPr>
            <p:nvPr/>
          </p:nvPicPr>
          <p:blipFill>
            <a:blip r:embed="rId3"/>
            <a:srcRect t="24028" r="49895"/>
            <a:stretch>
              <a:fillRect/>
            </a:stretch>
          </p:blipFill>
          <p:spPr>
            <a:xfrm>
              <a:off x="4571" y="2491"/>
              <a:ext cx="1189" cy="15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9" name="Picture 41" descr="模版2"/>
            <p:cNvPicPr>
              <a:picLocks noChangeAspect="1"/>
            </p:cNvPicPr>
            <p:nvPr/>
          </p:nvPicPr>
          <p:blipFill>
            <a:blip r:embed="rId3">
              <a:lum bright="-6000" contrast="12000"/>
            </a:blip>
            <a:srcRect l="57985"/>
            <a:stretch>
              <a:fillRect/>
            </a:stretch>
          </p:blipFill>
          <p:spPr>
            <a:xfrm>
              <a:off x="4763" y="0"/>
              <a:ext cx="997" cy="20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" name="Rectangle 42"/>
            <p:cNvSpPr>
              <a:spLocks noChangeArrowheads="1"/>
            </p:cNvSpPr>
            <p:nvPr/>
          </p:nvSpPr>
          <p:spPr bwMode="auto">
            <a:xfrm>
              <a:off x="5374" y="2275"/>
              <a:ext cx="386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auto">
            <a:xfrm>
              <a:off x="4614" y="674"/>
              <a:ext cx="190" cy="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2352675" y="131763"/>
            <a:ext cx="535305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oudy Stout" panose="0202090407030B020401" pitchFamily="18" charset="0"/>
                <a:ea typeface="宋体" panose="02010600030101010101" pitchFamily="2" charset="-122"/>
                <a:cs typeface="+mn-cs"/>
                <a:sym typeface="+mn-ea"/>
              </a:rPr>
              <a:t>忠诚 博雅 朴实 刚毅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Goudy Stout" panose="0202090407030B020401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3" name="图片 2" descr="图形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395" y="19050"/>
            <a:ext cx="2702560" cy="71437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525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525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6162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61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525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525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152525"/>
            <a:ext cx="8229600" cy="52482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主标题</a:t>
            </a:r>
          </a:p>
          <a:p>
            <a:pPr lvl="1" indent="-285750"/>
            <a:r>
              <a:rPr lang="zh-CN" altLang="en-US" dirty="0"/>
              <a:t> 第二标题</a:t>
            </a:r>
          </a:p>
          <a:p>
            <a:pPr lvl="2" indent="-228600"/>
            <a:r>
              <a:rPr lang="zh-CN" altLang="en-US" dirty="0"/>
              <a:t>第三标题</a:t>
            </a:r>
          </a:p>
          <a:p>
            <a:pPr lvl="3" indent="-228600"/>
            <a:r>
              <a:rPr lang="zh-CN" altLang="en-US" dirty="0"/>
              <a:t>第四标题</a:t>
            </a:r>
            <a:endParaRPr lang="en-US" altLang="zh-CN" dirty="0"/>
          </a:p>
          <a:p>
            <a:pPr lvl="4" indent="-228600"/>
            <a:r>
              <a:rPr lang="zh-CN" altLang="en-US" dirty="0"/>
              <a:t>第五层</a:t>
            </a:r>
            <a:endParaRPr lang="en-US" altLang="zh-CN" dirty="0"/>
          </a:p>
        </p:txBody>
      </p:sp>
      <p:sp>
        <p:nvSpPr>
          <p:cNvPr id="1029" name="Rectangle 28"/>
          <p:cNvSpPr>
            <a:spLocks noChangeArrowheads="1"/>
          </p:cNvSpPr>
          <p:nvPr/>
        </p:nvSpPr>
        <p:spPr bwMode="auto">
          <a:xfrm>
            <a:off x="568325" y="6388100"/>
            <a:ext cx="8369300" cy="65088"/>
          </a:xfrm>
          <a:prstGeom prst="rect">
            <a:avLst/>
          </a:prstGeom>
          <a:gradFill rotWithShape="1">
            <a:gsLst>
              <a:gs pos="100000">
                <a:srgbClr val="31759F"/>
              </a:gs>
              <a:gs pos="0">
                <a:schemeClr val="bg1"/>
              </a:gs>
              <a:gs pos="100000">
                <a:srgbClr val="006600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31" name="Text Box 34"/>
          <p:cNvSpPr txBox="1">
            <a:spLocks noChangeArrowheads="1"/>
          </p:cNvSpPr>
          <p:nvPr/>
        </p:nvSpPr>
        <p:spPr bwMode="auto">
          <a:xfrm>
            <a:off x="6019800" y="6553200"/>
            <a:ext cx="2085975" cy="3048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7948613" y="0"/>
            <a:ext cx="1195387" cy="6373813"/>
            <a:chOff x="4571" y="0"/>
            <a:chExt cx="1189" cy="4015"/>
          </a:xfrm>
        </p:grpSpPr>
        <p:pic>
          <p:nvPicPr>
            <p:cNvPr id="1034" name="Picture 39" descr="模版2"/>
            <p:cNvPicPr>
              <a:picLocks noChangeAspect="1"/>
            </p:cNvPicPr>
            <p:nvPr/>
          </p:nvPicPr>
          <p:blipFill>
            <a:blip r:embed="rId13"/>
            <a:srcRect t="24028" r="49895"/>
            <a:stretch>
              <a:fillRect/>
            </a:stretch>
          </p:blipFill>
          <p:spPr>
            <a:xfrm>
              <a:off x="4571" y="2491"/>
              <a:ext cx="1189" cy="15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5" name="Picture 40" descr="模版2"/>
            <p:cNvPicPr>
              <a:picLocks noChangeAspect="1"/>
            </p:cNvPicPr>
            <p:nvPr/>
          </p:nvPicPr>
          <p:blipFill>
            <a:blip r:embed="rId13">
              <a:lum bright="-6000" contrast="12000"/>
            </a:blip>
            <a:srcRect l="57985"/>
            <a:stretch>
              <a:fillRect/>
            </a:stretch>
          </p:blipFill>
          <p:spPr>
            <a:xfrm>
              <a:off x="4763" y="0"/>
              <a:ext cx="997" cy="20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7" name="Rectangle 41"/>
            <p:cNvSpPr>
              <a:spLocks noChangeArrowheads="1"/>
            </p:cNvSpPr>
            <p:nvPr/>
          </p:nvSpPr>
          <p:spPr bwMode="auto">
            <a:xfrm>
              <a:off x="5375" y="2275"/>
              <a:ext cx="385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8" name="Rectangle 42"/>
            <p:cNvSpPr>
              <a:spLocks noChangeArrowheads="1"/>
            </p:cNvSpPr>
            <p:nvPr/>
          </p:nvSpPr>
          <p:spPr bwMode="auto">
            <a:xfrm>
              <a:off x="4614" y="674"/>
              <a:ext cx="191" cy="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 userDrawn="1"/>
        </p:nvSpPr>
        <p:spPr>
          <a:xfrm>
            <a:off x="3606800" y="2722245"/>
            <a:ext cx="279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2505075" y="1762760"/>
            <a:ext cx="4133850" cy="4027805"/>
          </a:xfrm>
          <a:prstGeom prst="rect">
            <a:avLst/>
          </a:prstGeom>
          <a:blipFill rotWithShape="1">
            <a:blip r:embed="rId14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 userDrawn="1"/>
        </p:nvSpPr>
        <p:spPr>
          <a:xfrm>
            <a:off x="900430" y="2849245"/>
            <a:ext cx="1365250" cy="1317625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endParaRPr lang="zh-CN" altLang="en-US"/>
          </a:p>
        </p:txBody>
      </p:sp>
      <p:pic>
        <p:nvPicPr>
          <p:cNvPr id="20" name="图片 19" descr="logo带字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59080" y="113030"/>
            <a:ext cx="3994785" cy="5899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None/>
        <a:defRPr sz="2800">
          <a:solidFill>
            <a:schemeClr val="tx1"/>
          </a:solidFill>
          <a:latin typeface="+mn-lt"/>
          <a:ea typeface="+mn-ea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None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/>
          </p:cNvSpPr>
          <p:nvPr>
            <p:ph type="body"/>
          </p:nvPr>
        </p:nvSpPr>
        <p:spPr>
          <a:xfrm>
            <a:off x="457200" y="922020"/>
            <a:ext cx="8229600" cy="52482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主标题</a:t>
            </a:r>
          </a:p>
          <a:p>
            <a:pPr lvl="1" indent="-285750"/>
            <a:r>
              <a:rPr lang="zh-CN" altLang="en-US" dirty="0"/>
              <a:t>第二标题</a:t>
            </a:r>
          </a:p>
          <a:p>
            <a:pPr lvl="2" indent="-228600"/>
            <a:r>
              <a:rPr lang="zh-CN" altLang="en-US" dirty="0"/>
              <a:t>第三标题</a:t>
            </a:r>
          </a:p>
          <a:p>
            <a:pPr lvl="3" indent="-228600"/>
            <a:r>
              <a:rPr lang="zh-CN" altLang="en-US" dirty="0"/>
              <a:t>第四标题</a:t>
            </a:r>
            <a:endParaRPr lang="en-US" altLang="zh-CN" dirty="0"/>
          </a:p>
          <a:p>
            <a:pPr lvl="4" indent="-228600"/>
            <a:r>
              <a:rPr lang="zh-CN" altLang="en-US" dirty="0"/>
              <a:t>第五层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None/>
        <a:defRPr sz="3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None/>
        <a:defRPr sz="2800">
          <a:solidFill>
            <a:schemeClr val="tx1"/>
          </a:solidFill>
          <a:latin typeface="Arial" panose="020B0604020202020204" pitchFamily="34" charset="0"/>
          <a:ea typeface="+mn-ea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None/>
        <a:defRPr sz="2400">
          <a:solidFill>
            <a:schemeClr val="tx1"/>
          </a:solidFill>
          <a:latin typeface="Arial" panose="020B060402020202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152525"/>
            <a:ext cx="8229600" cy="52482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主标题</a:t>
            </a:r>
          </a:p>
          <a:p>
            <a:pPr lvl="1" indent="-285750"/>
            <a:r>
              <a:rPr lang="zh-CN" altLang="en-US" dirty="0"/>
              <a:t> 第二标题</a:t>
            </a:r>
          </a:p>
          <a:p>
            <a:pPr lvl="2" indent="-228600"/>
            <a:r>
              <a:rPr lang="zh-CN" altLang="en-US" dirty="0"/>
              <a:t>第三标题</a:t>
            </a:r>
          </a:p>
          <a:p>
            <a:pPr lvl="3" indent="-228600"/>
            <a:r>
              <a:rPr lang="zh-CN" altLang="en-US" dirty="0"/>
              <a:t>第四标题</a:t>
            </a:r>
            <a:endParaRPr lang="en-US" altLang="zh-CN" dirty="0"/>
          </a:p>
          <a:p>
            <a:pPr lvl="4" indent="-228600"/>
            <a:r>
              <a:rPr lang="zh-CN" altLang="en-US" dirty="0"/>
              <a:t>第五层</a:t>
            </a:r>
            <a:endParaRPr lang="en-US" altLang="zh-CN" dirty="0"/>
          </a:p>
        </p:txBody>
      </p:sp>
      <p:sp>
        <p:nvSpPr>
          <p:cNvPr id="1029" name="Rectangle 28"/>
          <p:cNvSpPr>
            <a:spLocks noChangeArrowheads="1"/>
          </p:cNvSpPr>
          <p:nvPr/>
        </p:nvSpPr>
        <p:spPr bwMode="auto">
          <a:xfrm>
            <a:off x="568325" y="6388100"/>
            <a:ext cx="8369300" cy="65088"/>
          </a:xfrm>
          <a:prstGeom prst="rect">
            <a:avLst/>
          </a:prstGeom>
          <a:gradFill rotWithShape="1">
            <a:gsLst>
              <a:gs pos="100000">
                <a:srgbClr val="31759F"/>
              </a:gs>
              <a:gs pos="0">
                <a:schemeClr val="bg1"/>
              </a:gs>
              <a:gs pos="100000">
                <a:srgbClr val="006600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31" name="Text Box 34"/>
          <p:cNvSpPr txBox="1">
            <a:spLocks noChangeArrowheads="1"/>
          </p:cNvSpPr>
          <p:nvPr/>
        </p:nvSpPr>
        <p:spPr bwMode="auto">
          <a:xfrm>
            <a:off x="6019800" y="6553200"/>
            <a:ext cx="2085975" cy="3048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7948613" y="0"/>
            <a:ext cx="1195387" cy="6373813"/>
            <a:chOff x="4571" y="0"/>
            <a:chExt cx="1189" cy="4015"/>
          </a:xfrm>
        </p:grpSpPr>
        <p:pic>
          <p:nvPicPr>
            <p:cNvPr id="1034" name="Picture 39" descr="模版2"/>
            <p:cNvPicPr>
              <a:picLocks noChangeAspect="1"/>
            </p:cNvPicPr>
            <p:nvPr/>
          </p:nvPicPr>
          <p:blipFill>
            <a:blip r:embed="rId13"/>
            <a:srcRect t="24028" r="49895"/>
            <a:stretch>
              <a:fillRect/>
            </a:stretch>
          </p:blipFill>
          <p:spPr>
            <a:xfrm>
              <a:off x="4571" y="2491"/>
              <a:ext cx="1189" cy="15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5" name="Picture 40" descr="模版2"/>
            <p:cNvPicPr>
              <a:picLocks noChangeAspect="1"/>
            </p:cNvPicPr>
            <p:nvPr/>
          </p:nvPicPr>
          <p:blipFill>
            <a:blip r:embed="rId13">
              <a:lum bright="-6000" contrast="12000"/>
            </a:blip>
            <a:srcRect l="57985"/>
            <a:stretch>
              <a:fillRect/>
            </a:stretch>
          </p:blipFill>
          <p:spPr>
            <a:xfrm>
              <a:off x="4763" y="0"/>
              <a:ext cx="997" cy="20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7" name="Rectangle 41"/>
            <p:cNvSpPr>
              <a:spLocks noChangeArrowheads="1"/>
            </p:cNvSpPr>
            <p:nvPr/>
          </p:nvSpPr>
          <p:spPr bwMode="auto">
            <a:xfrm>
              <a:off x="5375" y="2275"/>
              <a:ext cx="385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8" name="Rectangle 42"/>
            <p:cNvSpPr>
              <a:spLocks noChangeArrowheads="1"/>
            </p:cNvSpPr>
            <p:nvPr/>
          </p:nvSpPr>
          <p:spPr bwMode="auto">
            <a:xfrm>
              <a:off x="4614" y="674"/>
              <a:ext cx="191" cy="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ctr"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99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 userDrawn="1"/>
        </p:nvSpPr>
        <p:spPr>
          <a:xfrm>
            <a:off x="3606800" y="2722245"/>
            <a:ext cx="279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2505075" y="1762760"/>
            <a:ext cx="4133850" cy="4027805"/>
          </a:xfrm>
          <a:prstGeom prst="rect">
            <a:avLst/>
          </a:prstGeom>
          <a:blipFill rotWithShape="1">
            <a:blip r:embed="rId14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 userDrawn="1"/>
        </p:nvSpPr>
        <p:spPr>
          <a:xfrm>
            <a:off x="900430" y="2849245"/>
            <a:ext cx="1365250" cy="1317625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endParaRPr lang="zh-CN" altLang="en-US"/>
          </a:p>
        </p:txBody>
      </p:sp>
      <p:pic>
        <p:nvPicPr>
          <p:cNvPr id="20" name="图片 19" descr="logo带字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59080" y="113030"/>
            <a:ext cx="3994785" cy="5899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None/>
        <a:defRPr sz="2800">
          <a:solidFill>
            <a:schemeClr val="tx1"/>
          </a:solidFill>
          <a:latin typeface="+mn-lt"/>
          <a:ea typeface="+mn-ea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None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50a813c8a6ea" TargetMode="External"/><Relationship Id="rId2" Type="http://schemas.openxmlformats.org/officeDocument/2006/relationships/hyperlink" Target="https://www.jianshu.com/p/37a3c22cc746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www.latextemplates.com/" TargetMode="External"/><Relationship Id="rId4" Type="http://schemas.openxmlformats.org/officeDocument/2006/relationships/hyperlink" Target="https://www.overleaf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矩形 3"/>
          <p:cNvSpPr/>
          <p:nvPr/>
        </p:nvSpPr>
        <p:spPr>
          <a:xfrm>
            <a:off x="453189" y="2189220"/>
            <a:ext cx="8272462" cy="1754326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/>
              <a:t>CSIT940 Research Methodology</a:t>
            </a:r>
          </a:p>
          <a:p>
            <a:pPr algn="ctr">
              <a:lnSpc>
                <a:spcPct val="150000"/>
              </a:lnSpc>
            </a:pPr>
            <a:r>
              <a:rPr lang="en-US" sz="3600" dirty="0"/>
              <a:t>Tutorial</a:t>
            </a:r>
            <a:r>
              <a:rPr lang="zh-CN" altLang="en-US" sz="3600" dirty="0"/>
              <a:t> </a:t>
            </a:r>
            <a:r>
              <a:rPr lang="en-US" altLang="zh-CN" sz="3600" dirty="0"/>
              <a:t>Class</a:t>
            </a:r>
            <a:endParaRPr lang="zh-CN" altLang="en-US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2938636" y="3930234"/>
            <a:ext cx="4667509" cy="1732706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kern="0" dirty="0">
                <a:solidFill>
                  <a:schemeClr val="accent2"/>
                </a:solidFill>
                <a:latin typeface="Verdana" panose="020B0604030504040204" pitchFamily="34" charset="0"/>
                <a:ea typeface="楷体_GB2312" pitchFamily="49" charset="-122"/>
              </a:rPr>
              <a:t>Location:</a:t>
            </a:r>
            <a:r>
              <a:rPr lang="zh-CN" altLang="en-US" sz="2000" kern="0" dirty="0">
                <a:solidFill>
                  <a:schemeClr val="accent2"/>
                </a:solidFill>
                <a:latin typeface="Verdana" panose="020B0604030504040204" pitchFamily="34" charset="0"/>
                <a:ea typeface="楷体_GB2312" pitchFamily="49" charset="-122"/>
              </a:rPr>
              <a:t> </a:t>
            </a:r>
            <a:r>
              <a:rPr lang="en-US" altLang="zh-CN" sz="2000" kern="0" dirty="0">
                <a:solidFill>
                  <a:schemeClr val="accent2"/>
                </a:solidFill>
                <a:latin typeface="Verdana" panose="020B0604030504040204" pitchFamily="34" charset="0"/>
                <a:ea typeface="楷体_GB2312" pitchFamily="49" charset="-122"/>
              </a:rPr>
              <a:t>N512</a:t>
            </a:r>
          </a:p>
          <a:p>
            <a:r>
              <a:rPr lang="en-US" altLang="zh-CN" sz="2000" kern="0" dirty="0">
                <a:solidFill>
                  <a:schemeClr val="accent2"/>
                </a:solidFill>
                <a:latin typeface="Verdana" panose="020B0604030504040204" pitchFamily="34" charset="0"/>
                <a:ea typeface="楷体_GB2312" pitchFamily="49" charset="-122"/>
              </a:rPr>
              <a:t>Time:  UOW WEEK    1-13</a:t>
            </a:r>
          </a:p>
          <a:p>
            <a:pPr marL="0" indent="0">
              <a:buNone/>
            </a:pPr>
            <a:r>
              <a:rPr lang="en-US" altLang="zh-CN" sz="2000" kern="0" dirty="0">
                <a:solidFill>
                  <a:schemeClr val="accent2"/>
                </a:solidFill>
                <a:latin typeface="Verdana" panose="020B0604030504040204" pitchFamily="34" charset="0"/>
                <a:ea typeface="楷体_GB2312" pitchFamily="49" charset="-122"/>
              </a:rPr>
              <a:t>   	     THU  16:05 – 18:05</a:t>
            </a:r>
          </a:p>
          <a:p>
            <a:pPr marL="0" indent="0">
              <a:buNone/>
            </a:pPr>
            <a:r>
              <a:rPr lang="en-US" altLang="zh-CN" sz="2000" kern="0" dirty="0">
                <a:solidFill>
                  <a:schemeClr val="accent2"/>
                </a:solidFill>
                <a:latin typeface="Verdana" panose="020B0604030504040204" pitchFamily="34" charset="0"/>
                <a:ea typeface="楷体_GB2312" pitchFamily="49" charset="-122"/>
              </a:rPr>
              <a:t>     </a:t>
            </a:r>
          </a:p>
          <a:p>
            <a:pPr lvl="3"/>
            <a:endParaRPr lang="en-US" altLang="zh-CN" sz="1200" dirty="0"/>
          </a:p>
          <a:p>
            <a:endParaRPr lang="en-US" sz="1800" dirty="0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496" y="778922"/>
            <a:ext cx="1515745" cy="15182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5" y="1141313"/>
            <a:ext cx="7238288" cy="45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41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79" y="976734"/>
            <a:ext cx="6527800" cy="52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378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119453"/>
            <a:ext cx="7454900" cy="45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8150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1325563" y="2733204"/>
            <a:ext cx="6741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What can LATEX be used for?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815300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71" y="975636"/>
            <a:ext cx="7568429" cy="505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70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25" y="1079500"/>
            <a:ext cx="8496381" cy="423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8750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1566863" y="2809404"/>
            <a:ext cx="5716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How does LATEX works?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54387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23" y="836279"/>
            <a:ext cx="5260491" cy="54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3684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86" y="1267119"/>
            <a:ext cx="8047543" cy="44913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D056E2-68A7-4AB8-80A5-6D2CA7CD22E3}"/>
              </a:ext>
            </a:extLst>
          </p:cNvPr>
          <p:cNvSpPr txBox="1"/>
          <p:nvPr/>
        </p:nvSpPr>
        <p:spPr>
          <a:xfrm>
            <a:off x="4467138" y="1975472"/>
            <a:ext cx="3141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http://miktex.org/</a:t>
            </a:r>
          </a:p>
        </p:txBody>
      </p:sp>
    </p:spTree>
    <p:extLst>
      <p:ext uri="{BB962C8B-B14F-4D97-AF65-F5344CB8AC3E}">
        <p14:creationId xmlns:p14="http://schemas.microsoft.com/office/powerpoint/2010/main" val="191695337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A16DF6D-1480-47EA-BFC2-F03418699D07}"/>
              </a:ext>
            </a:extLst>
          </p:cNvPr>
          <p:cNvSpPr txBox="1"/>
          <p:nvPr/>
        </p:nvSpPr>
        <p:spPr>
          <a:xfrm>
            <a:off x="507533" y="1614205"/>
            <a:ext cx="8435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链接：</a:t>
            </a:r>
            <a:r>
              <a:rPr lang="en-US" altLang="zh-CN" dirty="0"/>
              <a:t>https://pan.baidu.com/s/1yrcA7BCxR5bsvpfQqTN0Nw </a:t>
            </a:r>
          </a:p>
          <a:p>
            <a:r>
              <a:rPr lang="zh-CN" altLang="en-US" dirty="0"/>
              <a:t>提取码：</a:t>
            </a:r>
            <a:r>
              <a:rPr lang="en-US" altLang="zh-CN" dirty="0"/>
              <a:t>CSRM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CEB712-7E61-4E18-83DC-1C04D1CA2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96"/>
          <a:stretch/>
        </p:blipFill>
        <p:spPr>
          <a:xfrm>
            <a:off x="391788" y="3429000"/>
            <a:ext cx="5267678" cy="21777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CA57A5-54BD-4A1A-BC75-50CCDEFD6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97" y="2987971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639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1584908" y="1541250"/>
            <a:ext cx="575087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</a:rPr>
              <a:t>What is LATEX?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</a:rPr>
              <a:t>What can LATEX be used for?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</a:rPr>
              <a:t>How does LATEX work?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</a:rPr>
              <a:t>How to use LATEX?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398124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4C77ED-019F-FD49-9B4A-CE0DDC19BB25}"/>
              </a:ext>
            </a:extLst>
          </p:cNvPr>
          <p:cNvSpPr/>
          <p:nvPr/>
        </p:nvSpPr>
        <p:spPr>
          <a:xfrm>
            <a:off x="651327" y="1171176"/>
            <a:ext cx="763621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Offline:</a:t>
            </a:r>
          </a:p>
          <a:p>
            <a:r>
              <a:rPr lang="en-US" altLang="zh-CN" dirty="0">
                <a:hlinkClick r:id="rId2"/>
              </a:rPr>
              <a:t>https://www.jianshu.com/p/37a3c22cc746</a:t>
            </a:r>
            <a:endParaRPr lang="en-US" altLang="zh-CN" dirty="0"/>
          </a:p>
          <a:p>
            <a:r>
              <a:rPr lang="zh-CN" altLang="en-US" dirty="0"/>
              <a:t>为</a:t>
            </a:r>
            <a:r>
              <a:rPr lang="en-US" altLang="zh-CN" dirty="0"/>
              <a:t>Sublime Text 3 </a:t>
            </a:r>
            <a:r>
              <a:rPr lang="zh-CN" altLang="en-US" dirty="0"/>
              <a:t>配置</a:t>
            </a:r>
            <a:r>
              <a:rPr lang="en-US" altLang="zh-CN" dirty="0" err="1"/>
              <a:t>LaTex</a:t>
            </a:r>
            <a:r>
              <a:rPr lang="en-US" altLang="zh-CN" dirty="0"/>
              <a:t> (Windows) </a:t>
            </a: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https://www.jianshu.com/p/50a813c8a6ea</a:t>
            </a:r>
            <a:endParaRPr lang="en-US" altLang="zh-CN" dirty="0"/>
          </a:p>
          <a:p>
            <a:r>
              <a:rPr lang="en-US" altLang="zh-CN" dirty="0"/>
              <a:t>macOS + Sublime Text + Latex </a:t>
            </a:r>
            <a:r>
              <a:rPr lang="zh-CN" altLang="en-US" dirty="0"/>
              <a:t>环境配置</a:t>
            </a:r>
            <a:r>
              <a:rPr lang="en-US" altLang="zh-CN" dirty="0"/>
              <a:t>(MacOS)</a:t>
            </a: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Online:</a:t>
            </a:r>
          </a:p>
          <a:p>
            <a:r>
              <a:rPr lang="en-US" altLang="zh-CN" dirty="0"/>
              <a:t>Overleaf</a:t>
            </a:r>
          </a:p>
          <a:p>
            <a:r>
              <a:rPr lang="en-US" altLang="zh-CN" dirty="0">
                <a:hlinkClick r:id="rId4"/>
              </a:rPr>
              <a:t>https://www.overleaf.com/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template</a:t>
            </a:r>
            <a:r>
              <a:rPr lang="zh-CN" altLang="en-US" dirty="0"/>
              <a:t> （</a:t>
            </a:r>
            <a:r>
              <a:rPr lang="en-US" altLang="zh-CN" dirty="0">
                <a:hlinkClick r:id="rId5"/>
              </a:rPr>
              <a:t>http://www.latextemplates.com/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723289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1B072D-1C2B-4A8F-9C66-5DB9D95C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5" y="1389999"/>
            <a:ext cx="4302986" cy="37550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CA1C9B-723E-4BA3-B7DA-8CC6DCB7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7" y="1389999"/>
            <a:ext cx="4302986" cy="37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446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2206250" y="2621906"/>
            <a:ext cx="4536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How to use LATEX?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856937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6843D1-63BF-428B-81A4-40FF7FF8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065401"/>
            <a:ext cx="8012750" cy="4371206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EF80F49-4125-4082-BDB7-865611697B2C}"/>
              </a:ext>
            </a:extLst>
          </p:cNvPr>
          <p:cNvSpPr/>
          <p:nvPr/>
        </p:nvSpPr>
        <p:spPr bwMode="auto">
          <a:xfrm>
            <a:off x="327171" y="1345891"/>
            <a:ext cx="209724" cy="318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7FC0F41-B55F-411B-BFFA-05BF5F9E1EE3}"/>
              </a:ext>
            </a:extLst>
          </p:cNvPr>
          <p:cNvSpPr/>
          <p:nvPr/>
        </p:nvSpPr>
        <p:spPr bwMode="auto">
          <a:xfrm>
            <a:off x="2232870" y="1345892"/>
            <a:ext cx="209724" cy="318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DDBC23F-08C6-4CC8-A9EF-2F2CE7F55BDE}"/>
              </a:ext>
            </a:extLst>
          </p:cNvPr>
          <p:cNvSpPr/>
          <p:nvPr/>
        </p:nvSpPr>
        <p:spPr bwMode="auto">
          <a:xfrm>
            <a:off x="2442594" y="1345891"/>
            <a:ext cx="209724" cy="318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12316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57" y="800100"/>
            <a:ext cx="5023649" cy="51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6972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" y="1464112"/>
            <a:ext cx="8086171" cy="41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2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3" y="825500"/>
            <a:ext cx="8343381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175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EDEE82-75ED-4C39-B0C6-38BC0323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00" y="1217764"/>
            <a:ext cx="6569800" cy="442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0789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33" y="944789"/>
            <a:ext cx="7777967" cy="50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357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6" y="977900"/>
            <a:ext cx="7821663" cy="52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362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2655137" y="2688407"/>
            <a:ext cx="3715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What is LATEX?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014159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8" y="1435100"/>
            <a:ext cx="8729723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2881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AA4D67-0D92-4C47-90CE-69950C73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51" y="3782278"/>
            <a:ext cx="6572169" cy="23866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24DBBA-F1A0-4DCC-86E1-C2893818E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" y="689082"/>
            <a:ext cx="7773414" cy="30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5320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3" y="1130456"/>
            <a:ext cx="8917316" cy="45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109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7" y="1270001"/>
            <a:ext cx="8820774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4368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02" y="1137602"/>
            <a:ext cx="8550995" cy="49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356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5" y="1118552"/>
            <a:ext cx="8277995" cy="48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904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664247-6D65-4224-8B25-628121E9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4" y="1082538"/>
            <a:ext cx="7119584" cy="52715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7CB93A-1281-4338-B35A-AF4D2749F93C}"/>
              </a:ext>
            </a:extLst>
          </p:cNvPr>
          <p:cNvSpPr txBox="1"/>
          <p:nvPr/>
        </p:nvSpPr>
        <p:spPr>
          <a:xfrm>
            <a:off x="3926176" y="2164360"/>
            <a:ext cx="114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F5A834-8D70-417C-9D86-F5A2205D64E3}"/>
              </a:ext>
            </a:extLst>
          </p:cNvPr>
          <p:cNvSpPr txBox="1"/>
          <p:nvPr/>
        </p:nvSpPr>
        <p:spPr>
          <a:xfrm>
            <a:off x="5504704" y="3870979"/>
            <a:ext cx="113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08517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5" y="852904"/>
            <a:ext cx="8631499" cy="52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9289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834" b="-1"/>
          <a:stretch/>
        </p:blipFill>
        <p:spPr>
          <a:xfrm>
            <a:off x="269618" y="1014209"/>
            <a:ext cx="8385933" cy="48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3492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5" y="1074058"/>
            <a:ext cx="8667085" cy="50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380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71" y="1407502"/>
            <a:ext cx="8069943" cy="42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771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7" y="1175656"/>
            <a:ext cx="8765233" cy="46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289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259B07-84BF-4AA6-94DF-8740BB8F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1" y="891550"/>
            <a:ext cx="3866136" cy="27313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0FF50C-3618-4DE7-A790-9CFF86A4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616" y="891550"/>
            <a:ext cx="4455656" cy="2708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777F15-6B66-4089-BBDC-DAC9BD441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798" y="3990265"/>
            <a:ext cx="4013646" cy="197618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3E9E63A6-2753-4C08-8C46-8C9822BC257E}"/>
              </a:ext>
            </a:extLst>
          </p:cNvPr>
          <p:cNvSpPr/>
          <p:nvPr/>
        </p:nvSpPr>
        <p:spPr bwMode="auto">
          <a:xfrm>
            <a:off x="5318621" y="3057787"/>
            <a:ext cx="696285" cy="239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94048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7B98CA-AFF0-4538-AFD5-15F800FB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51" y="974811"/>
            <a:ext cx="6123284" cy="175161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6D20708-C460-4DA0-97B0-B423FAF2B271}"/>
              </a:ext>
            </a:extLst>
          </p:cNvPr>
          <p:cNvCxnSpPr>
            <a:cxnSpLocks/>
          </p:cNvCxnSpPr>
          <p:nvPr/>
        </p:nvCxnSpPr>
        <p:spPr bwMode="auto">
          <a:xfrm flipV="1">
            <a:off x="2088858" y="2575420"/>
            <a:ext cx="755010" cy="69628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BE940CA-C2CD-4F54-8DD2-09CE9855035F}"/>
              </a:ext>
            </a:extLst>
          </p:cNvPr>
          <p:cNvSpPr txBox="1"/>
          <p:nvPr/>
        </p:nvSpPr>
        <p:spPr>
          <a:xfrm>
            <a:off x="1275125" y="3286387"/>
            <a:ext cx="178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BIB</a:t>
            </a:r>
            <a:r>
              <a:rPr lang="zh-CN" altLang="en-US" dirty="0">
                <a:solidFill>
                  <a:schemeClr val="tx1"/>
                </a:solidFill>
              </a:rPr>
              <a:t>文件名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043D53-39E8-4FF2-969B-057CBDCDC339}"/>
              </a:ext>
            </a:extLst>
          </p:cNvPr>
          <p:cNvSpPr txBox="1"/>
          <p:nvPr/>
        </p:nvSpPr>
        <p:spPr>
          <a:xfrm>
            <a:off x="3435247" y="2692730"/>
            <a:ext cx="141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引用格式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F3B39F8-867E-4D04-A35B-3D164824EEF3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 flipH="1" flipV="1">
            <a:off x="3655412" y="2348917"/>
            <a:ext cx="394981" cy="3775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1E3DFEA-AF0C-495E-9153-C41BB61AF4F2}"/>
              </a:ext>
            </a:extLst>
          </p:cNvPr>
          <p:cNvSpPr txBox="1"/>
          <p:nvPr/>
        </p:nvSpPr>
        <p:spPr>
          <a:xfrm>
            <a:off x="5136858" y="827444"/>
            <a:ext cx="197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文献索引码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0A5EE3C-9D6A-4A25-A1ED-2790B1545FD3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flipH="1">
            <a:off x="4345498" y="1058277"/>
            <a:ext cx="791360" cy="3781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381F32A4-C7D5-4CAF-AB7C-F4C3B130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89" y="2164359"/>
            <a:ext cx="3361552" cy="420383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E6B2392-3DCA-4915-84F6-BE49B666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7" y="3714774"/>
            <a:ext cx="2865362" cy="695875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AD2DD611-7966-43BD-84BA-CFCC2273F58F}"/>
              </a:ext>
            </a:extLst>
          </p:cNvPr>
          <p:cNvSpPr/>
          <p:nvPr/>
        </p:nvSpPr>
        <p:spPr bwMode="auto">
          <a:xfrm>
            <a:off x="5897461" y="2772561"/>
            <a:ext cx="813732" cy="239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3ADB714-08A0-4ADB-8325-CB64EB89D906}"/>
              </a:ext>
            </a:extLst>
          </p:cNvPr>
          <p:cNvSpPr/>
          <p:nvPr/>
        </p:nvSpPr>
        <p:spPr bwMode="auto">
          <a:xfrm>
            <a:off x="6217640" y="4473697"/>
            <a:ext cx="1047225" cy="308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38EE142-AE14-48BE-AF31-3192BAB5C596}"/>
              </a:ext>
            </a:extLst>
          </p:cNvPr>
          <p:cNvCxnSpPr>
            <a:cxnSpLocks/>
          </p:cNvCxnSpPr>
          <p:nvPr/>
        </p:nvCxnSpPr>
        <p:spPr bwMode="auto">
          <a:xfrm>
            <a:off x="6477005" y="1238968"/>
            <a:ext cx="234189" cy="15709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1376C12-29B6-46DA-AD0F-359214BEE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4" y="4627710"/>
            <a:ext cx="3276190" cy="8380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20ACBAD-2E8E-4ED9-986E-6D5C1CDA5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54" y="5402789"/>
            <a:ext cx="4771827" cy="9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1833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9" y="1146628"/>
            <a:ext cx="8860245" cy="45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3548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851"/>
            <a:ext cx="9144000" cy="491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4500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1" y="1045028"/>
            <a:ext cx="9005829" cy="47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6289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753"/>
            <a:ext cx="9144000" cy="43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9234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97" y="869048"/>
            <a:ext cx="7273904" cy="51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913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48" y="989711"/>
            <a:ext cx="6553524" cy="52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8707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9"/>
          <p:cNvSpPr/>
          <p:nvPr/>
        </p:nvSpPr>
        <p:spPr>
          <a:xfrm>
            <a:off x="2331973" y="3301640"/>
            <a:ext cx="3822700" cy="110680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0" hangingPunct="0">
              <a:buFont typeface="Wingdings" panose="05000000000000000000" pitchFamily="2" charset="2"/>
              <a:buNone/>
            </a:pPr>
            <a:r>
              <a:rPr lang="en-US" altLang="zh-CN" sz="6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9E5868-4463-964F-8D11-4A65E4D085F9}"/>
              </a:ext>
            </a:extLst>
          </p:cNvPr>
          <p:cNvSpPr txBox="1"/>
          <p:nvPr/>
        </p:nvSpPr>
        <p:spPr>
          <a:xfrm>
            <a:off x="1361826" y="2059459"/>
            <a:ext cx="6420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e-mail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receive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grade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Moodle.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9712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5" y="1385899"/>
            <a:ext cx="8357205" cy="40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140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8501" r="14567"/>
          <a:stretch/>
        </p:blipFill>
        <p:spPr>
          <a:xfrm>
            <a:off x="108065" y="1503077"/>
            <a:ext cx="4430683" cy="36454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76" y="1503077"/>
            <a:ext cx="3898670" cy="37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142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4681"/>
            <a:ext cx="7441866" cy="39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003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76" y="1642887"/>
            <a:ext cx="8515350" cy="428815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12B2FC1-B178-A949-B282-CD9184D56427}"/>
              </a:ext>
            </a:extLst>
          </p:cNvPr>
          <p:cNvSpPr txBox="1"/>
          <p:nvPr/>
        </p:nvSpPr>
        <p:spPr>
          <a:xfrm>
            <a:off x="2966172" y="811890"/>
            <a:ext cx="3018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</a:rPr>
              <a:t>Why use LETEX?</a:t>
            </a:r>
          </a:p>
          <a:p>
            <a:endParaRPr lang="en-US" altLang="zh-CN" sz="1800" b="0" dirty="0"/>
          </a:p>
        </p:txBody>
      </p:sp>
    </p:spTree>
    <p:extLst>
      <p:ext uri="{BB962C8B-B14F-4D97-AF65-F5344CB8AC3E}">
        <p14:creationId xmlns:p14="http://schemas.microsoft.com/office/powerpoint/2010/main" val="390794219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526"/>
            <a:ext cx="8991600" cy="49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97650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u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a:spPr>
      <a:bodyPr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use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4">
        <a:dk1>
          <a:srgbClr val="163794"/>
        </a:dk1>
        <a:lt1>
          <a:srgbClr val="FFFFFF"/>
        </a:lt1>
        <a:dk2>
          <a:srgbClr val="000000"/>
        </a:dk2>
        <a:lt2>
          <a:srgbClr val="3366FF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5">
        <a:dk1>
          <a:srgbClr val="163794"/>
        </a:dk1>
        <a:lt1>
          <a:srgbClr val="FFFFFF"/>
        </a:lt1>
        <a:dk2>
          <a:srgbClr val="000000"/>
        </a:dk2>
        <a:lt2>
          <a:srgbClr val="D7D4FC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6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7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339966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DCAB8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8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33CC33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DE2AD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9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006600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B8A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0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006600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AB8A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0066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2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6699FF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6699FF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00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4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3366CC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8A00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5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9999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B9B9E7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6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9999FF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B92D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use">
  <a:themeElements>
    <a:clrScheme name="use 16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9999FF"/>
      </a:accent1>
      <a:accent2>
        <a:srgbClr val="CC3300"/>
      </a:accent2>
      <a:accent3>
        <a:srgbClr val="FFFFFF"/>
      </a:accent3>
      <a:accent4>
        <a:srgbClr val="000000"/>
      </a:accent4>
      <a:accent5>
        <a:srgbClr val="CACAFF"/>
      </a:accent5>
      <a:accent6>
        <a:srgbClr val="B92D00"/>
      </a:accent6>
      <a:hlink>
        <a:srgbClr val="9999FF"/>
      </a:hlink>
      <a:folHlink>
        <a:srgbClr val="969696"/>
      </a:folHlink>
    </a:clrScheme>
    <a:fontScheme name="4_us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use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4">
        <a:dk1>
          <a:srgbClr val="163794"/>
        </a:dk1>
        <a:lt1>
          <a:srgbClr val="FFFFFF"/>
        </a:lt1>
        <a:dk2>
          <a:srgbClr val="000000"/>
        </a:dk2>
        <a:lt2>
          <a:srgbClr val="3366FF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5">
        <a:dk1>
          <a:srgbClr val="163794"/>
        </a:dk1>
        <a:lt1>
          <a:srgbClr val="FFFFFF"/>
        </a:lt1>
        <a:dk2>
          <a:srgbClr val="000000"/>
        </a:dk2>
        <a:lt2>
          <a:srgbClr val="D7D4FC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6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7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339966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DCAB8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8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33CC33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DE2AD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9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006600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B8A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0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006600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AB8A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0066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2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6699FF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6699FF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00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4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3366CC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8A00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5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9999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B9B9E7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6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9999FF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B92D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u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a:spPr>
      <a:bodyPr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use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4">
        <a:dk1>
          <a:srgbClr val="163794"/>
        </a:dk1>
        <a:lt1>
          <a:srgbClr val="FFFFFF"/>
        </a:lt1>
        <a:dk2>
          <a:srgbClr val="000000"/>
        </a:dk2>
        <a:lt2>
          <a:srgbClr val="3366FF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5">
        <a:dk1>
          <a:srgbClr val="163794"/>
        </a:dk1>
        <a:lt1>
          <a:srgbClr val="FFFFFF"/>
        </a:lt1>
        <a:dk2>
          <a:srgbClr val="000000"/>
        </a:dk2>
        <a:lt2>
          <a:srgbClr val="D7D4FC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6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7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339966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DCAB8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8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33CC33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DE2AD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9">
        <a:dk1>
          <a:srgbClr val="163794"/>
        </a:dk1>
        <a:lt1>
          <a:srgbClr val="FFFFFF"/>
        </a:lt1>
        <a:dk2>
          <a:srgbClr val="000000"/>
        </a:dk2>
        <a:lt2>
          <a:srgbClr val="DDDDDD"/>
        </a:lt2>
        <a:accent1>
          <a:srgbClr val="006600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B8A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0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006600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AB8A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0066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2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6699FF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6699FF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00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4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3366CC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8A00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5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9999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B9B9E7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e 16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9999FF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B92D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use</Template>
  <TotalTime>2884</TotalTime>
  <Words>234</Words>
  <Application>Microsoft Office PowerPoint</Application>
  <PresentationFormat>顶置</PresentationFormat>
  <Paragraphs>50</Paragraphs>
  <Slides>49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微软雅黑</vt:lpstr>
      <vt:lpstr>Arial</vt:lpstr>
      <vt:lpstr>Calibri</vt:lpstr>
      <vt:lpstr>Goudy Stout</vt:lpstr>
      <vt:lpstr>Verdana</vt:lpstr>
      <vt:lpstr>Wingdings</vt:lpstr>
      <vt:lpstr>use</vt:lpstr>
      <vt:lpstr>4_use</vt:lpstr>
      <vt:lpstr>1_use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snnu-rsc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校长报告</dc:title>
  <dc:subject>评建汇报</dc:subject>
  <dc:creator>wangyunbo</dc:creator>
  <cp:lastModifiedBy>1002093770@qq.com</cp:lastModifiedBy>
  <cp:revision>2597</cp:revision>
  <dcterms:created xsi:type="dcterms:W3CDTF">2006-04-30T01:22:00Z</dcterms:created>
  <dcterms:modified xsi:type="dcterms:W3CDTF">2020-09-24T05:31:07Z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  <property fmtid="{D5CDD505-2E9C-101B-9397-08002B2CF9AE}" pid="3" name="KSORubyTemplateID">
    <vt:lpwstr>8</vt:lpwstr>
  </property>
</Properties>
</file>